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E863E4-137D-4482-BDEE-A06823D71A4B}" type="datetimeFigureOut">
              <a:rPr lang="es-MX" smtClean="0"/>
              <a:t>23/01/2013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9B013B7-672F-4CF8-8C4D-C1AC4AF0FA9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CONCEPTOS BASICOS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BASIC 6.0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3801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776864" cy="5688632"/>
          </a:xfrm>
        </p:spPr>
        <p:txBody>
          <a:bodyPr/>
          <a:lstStyle/>
          <a:p>
            <a:pPr lvl="0" algn="just"/>
            <a:r>
              <a:rPr lang="es-MX" sz="2800" dirty="0"/>
              <a:t>Módulo de Formulario: Contiene controles y código, sólo hay uno por formulario. Se guardan con extensión FRM </a:t>
            </a:r>
          </a:p>
          <a:p>
            <a:pPr lvl="0" algn="just"/>
            <a:r>
              <a:rPr lang="es-MX" sz="2800" dirty="0"/>
              <a:t>Módulo de Clase: Son similares a los módulos de formulario. Se guardan con la extensión .CLS </a:t>
            </a:r>
          </a:p>
          <a:p>
            <a:pPr lvl="0" algn="just"/>
            <a:r>
              <a:rPr lang="es-MX" sz="2800" dirty="0"/>
              <a:t>Módulo Estándar: Sólo pueden contener código. Tienen una extensión .BAS </a:t>
            </a:r>
          </a:p>
          <a:p>
            <a:pPr lvl="0" algn="just"/>
            <a:r>
              <a:rPr lang="es-MX" sz="2800" dirty="0"/>
              <a:t>Controles ActiveX: Controles que se pueden añadir al cuadro de herramientas e incluirlos en un formulario 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67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5229200"/>
            <a:ext cx="6512511" cy="1143000"/>
          </a:xfrm>
        </p:spPr>
        <p:txBody>
          <a:bodyPr/>
          <a:lstStyle/>
          <a:p>
            <a:r>
              <a:rPr lang="es-MX" dirty="0">
                <a:effectLst/>
              </a:rPr>
              <a:t>Ventana editor de código</a:t>
            </a:r>
            <a:br>
              <a:rPr lang="es-MX" dirty="0">
                <a:effectLst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2999" y="731518"/>
            <a:ext cx="3346704" cy="44976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MX" sz="2600" dirty="0"/>
              <a:t>En esta ventana es donde se incluye el código de la aplicación. Se creará una ventana de código para cada formulario o módulo de la aplicación. Para tener acceso a la ventana de edición, la forma más sencilla es hacer doble </a:t>
            </a:r>
            <a:r>
              <a:rPr lang="es-MX" sz="2600" dirty="0" err="1"/>
              <a:t>click</a:t>
            </a:r>
            <a:r>
              <a:rPr lang="es-MX" sz="2600" dirty="0"/>
              <a:t> sobre el formulario o sobre el objeto al cual quiera incluir código.</a:t>
            </a:r>
          </a:p>
          <a:p>
            <a:endParaRPr lang="es-MX" dirty="0"/>
          </a:p>
        </p:txBody>
      </p:sp>
      <p:pic>
        <p:nvPicPr>
          <p:cNvPr id="5" name="4 Marcador de contenido" descr="http://www.elguruprogramador.com.ar/contenidos/Image/editor.gif"/>
          <p:cNvPicPr>
            <a:picLocks noGrp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764704"/>
            <a:ext cx="3346450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654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36177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s-MX" sz="2800" dirty="0"/>
              <a:t>Visual Basic es un entorno de desarrollo diseñado para la creación de aplicaciones para los entornos de trabajo Microsoft Windows 95, 98, NT, 2000 y XP.</a:t>
            </a:r>
          </a:p>
          <a:p>
            <a:pPr marL="45720" indent="0" algn="just">
              <a:buNone/>
            </a:pPr>
            <a:endParaRPr lang="es-MX" sz="2800" dirty="0" smtClean="0"/>
          </a:p>
          <a:p>
            <a:pPr marL="45720" indent="0" algn="just">
              <a:buNone/>
            </a:pPr>
            <a:r>
              <a:rPr lang="es-MX" sz="2800" dirty="0" smtClean="0"/>
              <a:t>Este </a:t>
            </a:r>
            <a:r>
              <a:rPr lang="es-MX" sz="2800" dirty="0"/>
              <a:t>lenguaje </a:t>
            </a:r>
            <a:r>
              <a:rPr lang="es-MX" sz="2800" dirty="0" err="1"/>
              <a:t>auna</a:t>
            </a:r>
            <a:r>
              <a:rPr lang="es-MX" sz="2800" dirty="0"/>
              <a:t> las posibilidades de un lenguaje de alto nivel con las herramientas de diseño gráfico, lo cual nos </a:t>
            </a:r>
            <a:r>
              <a:rPr lang="es-MX" sz="2800" dirty="0" err="1"/>
              <a:t>dá</a:t>
            </a:r>
            <a:r>
              <a:rPr lang="es-MX" sz="2800" dirty="0"/>
              <a:t> acceso a todas las funciones de los sistemas anteriormente citados.</a:t>
            </a:r>
          </a:p>
        </p:txBody>
      </p:sp>
    </p:spTree>
    <p:extLst>
      <p:ext uri="{BB962C8B-B14F-4D97-AF65-F5344CB8AC3E}">
        <p14:creationId xmlns:p14="http://schemas.microsoft.com/office/powerpoint/2010/main" val="387649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effectLst/>
              </a:rPr>
              <a:t>Barra de herramientas</a:t>
            </a:r>
            <a:br>
              <a:rPr lang="es-MX" dirty="0">
                <a:effectLst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3474720"/>
          </a:xfrm>
        </p:spPr>
        <p:txBody>
          <a:bodyPr/>
          <a:lstStyle/>
          <a:p>
            <a:pPr algn="just"/>
            <a:r>
              <a:rPr lang="es-MX" sz="2800" dirty="0"/>
              <a:t>Permite un acceso rápido a los comando más utilizados.</a:t>
            </a:r>
          </a:p>
          <a:p>
            <a:pPr marL="45720" indent="0">
              <a:buNone/>
            </a:pPr>
            <a:endParaRPr lang="es-MX" dirty="0"/>
          </a:p>
        </p:txBody>
      </p:sp>
      <p:pic>
        <p:nvPicPr>
          <p:cNvPr id="4" name="3 Imagen" descr="http://www.elguruprogramador.com.ar/contenidos/Image/herramient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20888"/>
            <a:ext cx="6768752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677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effectLst/>
              </a:rPr>
              <a:t>Diseñador de formularios</a:t>
            </a:r>
            <a:br>
              <a:rPr lang="es-MX" dirty="0">
                <a:effectLst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83568" y="731519"/>
            <a:ext cx="3806135" cy="3474720"/>
          </a:xfrm>
        </p:spPr>
        <p:txBody>
          <a:bodyPr>
            <a:normAutofit/>
          </a:bodyPr>
          <a:lstStyle/>
          <a:p>
            <a:pPr algn="just"/>
            <a:r>
              <a:rPr lang="es-MX" sz="2400" dirty="0"/>
              <a:t>Es la ventana en la que se diseñará la interfaz de la aplicación, en ella se pueden agregar controles gráficos e imágenes. Cada formulario de una aplicación aparecerá en su propia ventana.</a:t>
            </a:r>
          </a:p>
          <a:p>
            <a:endParaRPr lang="es-MX" dirty="0"/>
          </a:p>
        </p:txBody>
      </p:sp>
      <p:pic>
        <p:nvPicPr>
          <p:cNvPr id="5" name="4 Marcador de contenido" descr="http://www.elguruprogramador.com.ar/contenidos/Image/form.gif"/>
          <p:cNvPicPr>
            <a:picLocks noGrp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012" y="836712"/>
            <a:ext cx="3229372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365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effectLst/>
              </a:rPr>
              <a:t>Cuadro de herramientas</a:t>
            </a:r>
            <a:br>
              <a:rPr lang="es-MX" dirty="0">
                <a:effectLst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731518"/>
            <a:ext cx="3878143" cy="5937842"/>
          </a:xfrm>
        </p:spPr>
        <p:txBody>
          <a:bodyPr>
            <a:normAutofit lnSpcReduction="10000"/>
          </a:bodyPr>
          <a:lstStyle/>
          <a:p>
            <a:r>
              <a:rPr lang="es-MX" sz="2600" dirty="0"/>
              <a:t>En el cuadro de herramientas podemos encontrar un conjunto de herramientas que permiten insertar los objetos o controles en el formulario durante en tiempo de diseño, los objetos más comunes son botones(</a:t>
            </a:r>
            <a:r>
              <a:rPr lang="es-MX" sz="2600" dirty="0" err="1"/>
              <a:t>command</a:t>
            </a:r>
            <a:r>
              <a:rPr lang="es-MX" sz="2600" dirty="0"/>
              <a:t>), etiqueta (label), cuadros de imagen(Picture), imágenes(</a:t>
            </a:r>
            <a:r>
              <a:rPr lang="es-MX" sz="2600" dirty="0" err="1"/>
              <a:t>Image</a:t>
            </a:r>
            <a:r>
              <a:rPr lang="es-MX" sz="2600" dirty="0"/>
              <a:t>), etc... </a:t>
            </a:r>
            <a:endParaRPr lang="es-MX" dirty="0"/>
          </a:p>
        </p:txBody>
      </p:sp>
      <p:pic>
        <p:nvPicPr>
          <p:cNvPr id="5" name="4 Marcador de contenido" descr="http://www.elguruprogramador.com.ar/contenidos/Image/cuadro.jpg"/>
          <p:cNvPicPr>
            <a:picLocks noGrp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408" y="548680"/>
            <a:ext cx="1597928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0796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effectLst/>
              </a:rPr>
              <a:t>Ventana de propiedades</a:t>
            </a:r>
            <a:br>
              <a:rPr lang="es-MX" dirty="0">
                <a:effectLst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2999" y="731518"/>
            <a:ext cx="3346704" cy="4929729"/>
          </a:xfrm>
        </p:spPr>
        <p:txBody>
          <a:bodyPr/>
          <a:lstStyle/>
          <a:p>
            <a:r>
              <a:rPr lang="es-MX" sz="2800" dirty="0"/>
              <a:t>Los objetos tiene asociados unas propiedades que describen sus atributos, valores, comportamiento y apariencia del objeto. Las opciones de esta ventana son: </a:t>
            </a:r>
          </a:p>
          <a:p>
            <a:endParaRPr lang="es-MX" dirty="0"/>
          </a:p>
        </p:txBody>
      </p:sp>
      <p:pic>
        <p:nvPicPr>
          <p:cNvPr id="5" name="4 Marcador de contenido" descr="http://www.elguruprogramador.com.ar/contenidos/Image/propiedades.jpg"/>
          <p:cNvPicPr>
            <a:picLocks noGrp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836712"/>
            <a:ext cx="3600400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884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89768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s-MX" sz="2400" b="1" dirty="0"/>
              <a:t>Lista desplegable de objetos</a:t>
            </a:r>
            <a:r>
              <a:rPr lang="es-MX" sz="2400" dirty="0"/>
              <a:t>: Donde podremos visualizar el nombre de los objetos de la aplicación. </a:t>
            </a:r>
            <a:endParaRPr lang="es-MX" sz="2400" dirty="0" smtClean="0"/>
          </a:p>
          <a:p>
            <a:pPr marL="45720" lvl="0" indent="0" algn="just">
              <a:buNone/>
            </a:pPr>
            <a:endParaRPr lang="es-MX" sz="2400" dirty="0"/>
          </a:p>
          <a:p>
            <a:pPr lvl="0" algn="just"/>
            <a:r>
              <a:rPr lang="es-MX" sz="2400" b="1" dirty="0"/>
              <a:t>Lista de propiedades del objeto seleccionado</a:t>
            </a:r>
            <a:r>
              <a:rPr lang="es-MX" sz="2400" dirty="0"/>
              <a:t>: Al seleccionar un objeto con la lista desplegable anteriormente mencionada nos aparecerán las propiedades del mismo (</a:t>
            </a:r>
            <a:r>
              <a:rPr lang="es-MX" sz="2400" dirty="0" err="1"/>
              <a:t>name</a:t>
            </a:r>
            <a:r>
              <a:rPr lang="es-MX" sz="2400" dirty="0"/>
              <a:t>, visible, </a:t>
            </a:r>
            <a:r>
              <a:rPr lang="es-MX" sz="2400" dirty="0" err="1"/>
              <a:t>appearence</a:t>
            </a:r>
            <a:r>
              <a:rPr lang="es-MX" sz="2400" dirty="0"/>
              <a:t>, </a:t>
            </a:r>
            <a:r>
              <a:rPr lang="es-MX" sz="2400" dirty="0" err="1"/>
              <a:t>borderstyle</a:t>
            </a:r>
            <a:r>
              <a:rPr lang="es-MX" sz="2400" dirty="0"/>
              <a:t>, etc...). En la lista de propiedades se pueden modificar las propiedades del objeto. Se puede visualizar de dos formar, por categoría o alfabéticamente.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096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effectLst/>
              </a:rPr>
              <a:t>Ventana de proyectos </a:t>
            </a:r>
            <a:br>
              <a:rPr lang="es-MX" dirty="0">
                <a:effectLst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sz="2800" dirty="0"/>
              <a:t>Contiene la lista de los archivos que forman parte de la aplicación. Los tipos de archivos que se pueden incluir en un proyecto son:</a:t>
            </a:r>
          </a:p>
          <a:p>
            <a:endParaRPr lang="es-MX" dirty="0"/>
          </a:p>
        </p:txBody>
      </p:sp>
      <p:pic>
        <p:nvPicPr>
          <p:cNvPr id="5" name="4 Marcador de contenido" descr="http://www.elguruprogramador.com.ar/contenidos/Image/proyecto.gif"/>
          <p:cNvPicPr>
            <a:picLocks noGrp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836712"/>
            <a:ext cx="3240360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487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505792"/>
          </a:xfrm>
        </p:spPr>
        <p:txBody>
          <a:bodyPr/>
          <a:lstStyle/>
          <a:p>
            <a:pPr lvl="0" algn="just"/>
            <a:r>
              <a:rPr lang="es-MX" sz="2800" dirty="0"/>
              <a:t>Archivo de Proyecto: Es el que realiza el seguimiento de todos los ficheros que forman parte de la aplicación. Se guarda en un fichero con la extensión .VBP </a:t>
            </a:r>
          </a:p>
          <a:p>
            <a:pPr marL="45720" lvl="0" indent="0" algn="just">
              <a:buNone/>
            </a:pPr>
            <a:endParaRPr lang="es-MX" sz="2800" dirty="0"/>
          </a:p>
          <a:p>
            <a:pPr lvl="0" algn="just"/>
            <a:r>
              <a:rPr lang="es-MX" sz="2800" dirty="0"/>
              <a:t>Archivo de Recursos: Aquí se guardan cadenas de texto, mapas de bits, y demás datos que puedan modificarse sin tener que volver a modificar el código. Se guardan con una extensión .RES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636869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499</Words>
  <Application>Microsoft Office PowerPoint</Application>
  <PresentationFormat>Presentación en pantalla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Transmisión de listas</vt:lpstr>
      <vt:lpstr>VISUAL             BASIC 6.0</vt:lpstr>
      <vt:lpstr>Presentación de PowerPoint</vt:lpstr>
      <vt:lpstr>Barra de herramientas </vt:lpstr>
      <vt:lpstr>Diseñador de formularios </vt:lpstr>
      <vt:lpstr>Cuadro de herramientas </vt:lpstr>
      <vt:lpstr>Ventana de propiedades </vt:lpstr>
      <vt:lpstr>Presentación de PowerPoint</vt:lpstr>
      <vt:lpstr>Ventana de proyectos  </vt:lpstr>
      <vt:lpstr>Presentación de PowerPoint</vt:lpstr>
      <vt:lpstr>Presentación de PowerPoint</vt:lpstr>
      <vt:lpstr>Ventana editor de código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            BASIC 6.0</dc:title>
  <dc:creator>User</dc:creator>
  <cp:lastModifiedBy>User</cp:lastModifiedBy>
  <cp:revision>2</cp:revision>
  <dcterms:created xsi:type="dcterms:W3CDTF">2013-01-24T04:56:30Z</dcterms:created>
  <dcterms:modified xsi:type="dcterms:W3CDTF">2013-01-24T05:19:45Z</dcterms:modified>
</cp:coreProperties>
</file>